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92A4-CD0C-9A7F-FBFD-40EEC358F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C6351-9CD8-0140-A453-899B31C0B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D97F1-A8F3-95EA-F4C7-B74EB4CA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2E8B-A8C0-5EAD-B90F-46CA69F0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097D9-7166-94BF-6EBF-CC8885F2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0515-7F7F-D8EF-0E96-B23619FD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279AC-BFFD-37FE-2B38-571762C1C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02B0-513D-07DD-71D3-511B2FC7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467C8-C943-08CC-47D5-4CD697B3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202F3-914F-D258-A082-AEBA5516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98EBC-555C-7D6C-30FD-11D0A0E9F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5917C-2C2D-EBD2-EA2E-2AAFC8F56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1ACBF-F7DF-A43B-96CA-56058E90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47C6B-E8F6-A604-9C11-DD3BACAC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DAAB6-F4BC-9746-2546-F772F8FF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3828-B20C-E35D-47A8-D6CD591A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DCDC-DF8D-529E-BC4A-7AA9B7F8F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FA595-0A2C-8D41-EA38-2733EABD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633AD-307C-B86A-FAAD-6CD3C409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78A4-9B86-9722-1474-C5E23509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2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D190-BE46-A352-4F57-FF173EC7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79CCA-DD30-9009-19DF-DF72D04EA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88D7-59DF-AA9B-3432-7A35621A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D13D-00EA-822E-B495-2DD63698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7F17-466C-17F9-3D41-323806F6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5F79-394F-D067-BCBD-819837DF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DFF3-5571-E8D1-2C03-A063ADCC0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89EC4-C8AA-0B7D-1316-C622ADC6B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6DF13-3F4C-171A-CF5E-3CFD722F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220BF-7DA0-AB92-329F-8F2ABD20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01C9-A8E2-75A2-AC42-FE39E204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720F-1748-E674-3337-2C4E7CE3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18C05-0F14-C3D7-BACB-E538B049E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52F41-F1F6-4A0C-A8BE-F28A1B49A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11E12-BECD-8F5A-E02B-E9027F34D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D0CEC-5873-F966-CD41-FAECCCE91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A8932-9AC2-CCED-4600-4BBE2187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D22E1-097D-D868-577D-3439A1F3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021573-0F00-64CF-FC9D-2552FAC6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0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54E2-4BEF-9467-979D-77669AFE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C7ADB-6778-13DE-07B6-7407AE0C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DC154-5919-2156-2EE5-2A9478EB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73F27-9F05-CDA0-2A0B-98D256C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27A28-8D7C-C7FF-35C4-313A0A57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DE5CC-C649-172A-212E-DF631590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F4FF9-269C-29D7-16BE-84036567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2F66-27BA-766C-C962-175C844C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827D4-47D9-001E-9C7B-04D0CAAC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384DF-7CFD-41CB-2367-E86C1DAAF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DF2B9-474F-ECA0-5FCF-1A7418E5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A17AB-6233-F832-F1CA-CABCDB66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DC6CD-8B0C-7DBB-A75A-FC09BB5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2A09-E2FC-EF1D-2396-8D5EABBE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3330A-7CEB-DE5F-2ACC-8BEDD512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62BF-6534-C371-011B-D90BAFB5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7B81F-B6E2-9355-D41A-9747F2AD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E2BC8-711D-F470-84E1-5D664A62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B981D-B461-0DD0-75F7-51DE91D1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1DB03-8A48-CA12-DDD0-4526148D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B1E56-F403-846A-A76E-E494D41D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0A6B1-5E88-6646-9A6C-4C05D43AE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FD17-7980-4625-A6F5-5C2357C2BE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C879-3496-21AC-BDB4-7AEC7455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8BC6-2E6A-6D1A-D734-05E1F91D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230C-941F-4306-8F0A-235F2A9DB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7F79-98E0-635E-B173-63F14BD45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64774A-09FE-2009-2D50-A46171DE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73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20519-5F48-9AC3-84C1-894F4E134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E5006F-848E-3AE7-ED0D-91B4163B6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31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4F5EC-7F98-8560-A43B-97152421F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A85CD9-CBA7-C12A-E97E-983B06C85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786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B3743C-8309-6F09-3169-B1E76CE8D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Richards</dc:creator>
  <cp:lastModifiedBy>Amy Richards</cp:lastModifiedBy>
  <cp:revision>1</cp:revision>
  <dcterms:created xsi:type="dcterms:W3CDTF">2026-04-09T05:47:08Z</dcterms:created>
  <dcterms:modified xsi:type="dcterms:W3CDTF">2026-04-09T05:59:24Z</dcterms:modified>
</cp:coreProperties>
</file>